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318" r:id="rId2"/>
    <p:sldId id="347" r:id="rId3"/>
    <p:sldId id="348" r:id="rId4"/>
    <p:sldId id="258" r:id="rId5"/>
    <p:sldId id="264" r:id="rId6"/>
    <p:sldId id="344" r:id="rId7"/>
    <p:sldId id="321" r:id="rId8"/>
    <p:sldId id="343" r:id="rId9"/>
    <p:sldId id="345" r:id="rId10"/>
    <p:sldId id="310" r:id="rId11"/>
    <p:sldId id="311" r:id="rId12"/>
    <p:sldId id="312" r:id="rId13"/>
    <p:sldId id="313" r:id="rId14"/>
    <p:sldId id="314" r:id="rId15"/>
    <p:sldId id="261" r:id="rId16"/>
    <p:sldId id="309" r:id="rId17"/>
  </p:sldIdLst>
  <p:sldSz cx="9144000" cy="6858000" type="screen4x3"/>
  <p:notesSz cx="6834188" cy="99790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43">
          <p15:clr>
            <a:srgbClr val="A4A3A4"/>
          </p15:clr>
        </p15:guide>
        <p15:guide id="2" pos="215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C579C"/>
    <a:srgbClr val="0033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5389" autoAdjust="0"/>
  </p:normalViewPr>
  <p:slideViewPr>
    <p:cSldViewPr>
      <p:cViewPr varScale="1">
        <p:scale>
          <a:sx n="92" d="100"/>
          <a:sy n="92" d="100"/>
        </p:scale>
        <p:origin x="-45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60" y="-84"/>
      </p:cViewPr>
      <p:guideLst>
        <p:guide orient="horz" pos="3143"/>
        <p:guide pos="215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7B5D60-D72A-49CD-B107-6F9B8718A3C0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620AA84-A326-4DF7-BE85-2CDAF0A36704}">
      <dgm:prSet phldrT="[Текст]" custT="1"/>
      <dgm:spPr/>
      <dgm:t>
        <a:bodyPr/>
        <a:lstStyle/>
        <a:p>
          <a:r>
            <a: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Конкурсы на получение гранта</a:t>
          </a:r>
          <a:endParaRPr lang="ru-RU" sz="20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F414950D-9B76-49D6-B470-5078C63722A8}" type="parTrans" cxnId="{060B5579-FB04-488B-A69F-D0732631BCB0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FA5700B3-E813-42AE-9B9A-16B6836E46C5}" type="sibTrans" cxnId="{060B5579-FB04-488B-A69F-D0732631BCB0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8512CE45-C63E-4FE9-B833-B48ACA8510AF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Региональный</a:t>
          </a:r>
          <a:endParaRPr lang="ru-RU" sz="16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DC9357C9-85AD-48F6-96D0-32573187DCDD}" type="parTrans" cxnId="{DF4F9948-CEDE-4660-AF73-251C3D024C70}">
      <dgm:prSet custT="1"/>
      <dgm:spPr/>
      <dgm:t>
        <a:bodyPr/>
        <a:lstStyle/>
        <a:p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8674CE6C-4EB1-43FC-9D0E-EDAFA79AE263}" type="sibTrans" cxnId="{DF4F9948-CEDE-4660-AF73-251C3D024C70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CA275F09-8724-47D8-9384-32BAA2D35D02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Гранты Президента РФ</a:t>
          </a:r>
          <a:endParaRPr lang="ru-RU" sz="1600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AB91BCD1-9643-42A5-886C-135FB93568EA}" type="parTrans" cxnId="{852DD4AA-E1B9-4D43-A2FE-ACB5B55D3549}">
      <dgm:prSet custT="1"/>
      <dgm:spPr/>
      <dgm:t>
        <a:bodyPr/>
        <a:lstStyle/>
        <a:p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30FA7BFD-7C80-49DC-B316-ACD5AB95FB8C}" type="sibTrans" cxnId="{852DD4AA-E1B9-4D43-A2FE-ACB5B55D3549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A21B0985-DEDF-43EF-8D63-6E4C856DDACF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Отраслевые гранты  РТ</a:t>
          </a:r>
          <a:endParaRPr lang="ru-RU" sz="1600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42BF3DCA-51B0-431B-B03F-878A5F38ECA2}" type="parTrans" cxnId="{62F1AB0F-3070-4E1B-93C9-870E764F05AD}">
      <dgm:prSet custT="1"/>
      <dgm:spPr/>
      <dgm:t>
        <a:bodyPr/>
        <a:lstStyle/>
        <a:p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30E497B4-597B-486E-BC79-8B3FBCDC710C}" type="sibTrans" cxnId="{62F1AB0F-3070-4E1B-93C9-870E764F05AD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FB479E88-A313-4CB7-BAEE-A2E076B65BEE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Федеральный</a:t>
          </a:r>
          <a:endParaRPr lang="ru-RU" sz="16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128F48F3-CDC9-43D1-8FBC-86910D0A91B0}" type="parTrans" cxnId="{0C24AE07-4F94-4593-B89A-D2F362ECDAAC}">
      <dgm:prSet custT="1"/>
      <dgm:spPr/>
      <dgm:t>
        <a:bodyPr/>
        <a:lstStyle/>
        <a:p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C133DE8E-24DA-4478-9937-4697DB59A3D6}" type="sibTrans" cxnId="{0C24AE07-4F94-4593-B89A-D2F362ECDAAC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1413D6F7-2340-45A9-ACFB-2B60E946586B}">
      <dgm:prSet custT="1"/>
      <dgm:spPr/>
      <dgm:t>
        <a:bodyPr/>
        <a:lstStyle/>
        <a:p>
          <a:r>
            <a: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Фонд поддержки детей</a:t>
          </a:r>
          <a:endParaRPr lang="ru-RU" sz="16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C894EE27-4CAD-4034-BBBC-149672DA2A72}" type="parTrans" cxnId="{7A112C2E-6126-4D3E-8691-F83DB1919E33}">
      <dgm:prSet/>
      <dgm:spPr/>
      <dgm:t>
        <a:bodyPr/>
        <a:lstStyle/>
        <a:p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351519C8-60F0-4918-8B5A-2A46957E0479}" type="sibTrans" cxnId="{7A112C2E-6126-4D3E-8691-F83DB1919E3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214B61E-716D-4A59-A8E5-10BE1D1BE566}">
      <dgm:prSet custT="1"/>
      <dgm:spPr/>
      <dgm:t>
        <a:bodyPr/>
        <a:lstStyle/>
        <a:p>
          <a:r>
            <a:rPr lang="ru-RU" sz="1500" b="1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dirty="0" smtClean="0">
              <a:latin typeface="Times New Roman" pitchFamily="18" charset="0"/>
              <a:cs typeface="Times New Roman" pitchFamily="18" charset="0"/>
            </a:rPr>
            <a:t>  </a:t>
          </a:r>
          <a:r>
            <a:rPr lang="ru-RU" sz="1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Фонд Тимченко культурная мозаика</a:t>
          </a:r>
          <a:endParaRPr lang="ru-RU" sz="1800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DD1ECB9-DF32-40A8-916A-DC54E130956C}" type="parTrans" cxnId="{F43E15C8-665E-4E0F-9542-7C125686F1F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DE67F3D-FE2A-44CB-9924-91F7780ADD09}" type="sibTrans" cxnId="{F43E15C8-665E-4E0F-9542-7C125686F1F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099A4A8-08FD-4D44-A903-ACA499EE5C85}">
      <dgm:prSet custT="1"/>
      <dgm:spPr/>
      <dgm:t>
        <a:bodyPr/>
        <a:lstStyle/>
        <a:p>
          <a:r>
            <a:rPr lang="ru-RU" sz="1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Грант Кабинета Министров РТ</a:t>
          </a:r>
          <a:endParaRPr lang="ru-RU" sz="1800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1F92F6CF-704C-4932-9C32-CA8B16A1CE39}" type="parTrans" cxnId="{A982064B-14C1-4683-8763-2794EF13CE2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A19BFB0-4B43-454E-8870-35E39EA00437}" type="sibTrans" cxnId="{A982064B-14C1-4683-8763-2794EF13CE2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5B6FFCE-27BE-43E4-91B4-32E7A4010702}">
      <dgm:prSet custT="1"/>
      <dgm:spPr/>
      <dgm:t>
        <a:bodyPr/>
        <a:lstStyle/>
        <a:p>
          <a:r>
            <a:rPr lang="ru-RU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ПАО «Лукойл» и</a:t>
          </a:r>
        </a:p>
        <a:p>
          <a:r>
            <a:rPr lang="ru-RU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АО «РИТЭК»</a:t>
          </a:r>
          <a:endParaRPr lang="ru-RU" sz="18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191C4B2F-CD8F-40C0-9C54-AB96C422824E}" type="parTrans" cxnId="{39A1A91C-1635-4BBD-BEE4-13BBE8055427}">
      <dgm:prSet/>
      <dgm:spPr/>
      <dgm:t>
        <a:bodyPr/>
        <a:lstStyle/>
        <a:p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CFDC988-5D9B-4E58-BD07-5B0F4D27E908}" type="sibTrans" cxnId="{39A1A91C-1635-4BBD-BEE4-13BBE805542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8474D63-1399-409F-BC2A-57B0B0450C12}">
      <dgm:prSet custT="1"/>
      <dgm:spPr/>
      <dgm:t>
        <a:bodyPr/>
        <a:lstStyle/>
        <a:p>
          <a:r>
            <a: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«Общественная инициатива» Министерства труда занятости и социальной защиты РТ</a:t>
          </a:r>
          <a:endParaRPr lang="ru-RU" sz="16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3D499711-A9C5-4907-BEF5-BE185A800260}" type="sibTrans" cxnId="{23B745F4-08E2-4B1B-AA20-2D96EA147DA2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7679F798-595C-4AD6-87C6-B6EB5CBAF1E8}" type="parTrans" cxnId="{23B745F4-08E2-4B1B-AA20-2D96EA147DA2}">
      <dgm:prSet custT="1"/>
      <dgm:spPr/>
      <dgm:t>
        <a:bodyPr/>
        <a:lstStyle/>
        <a:p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F763BF1A-46F1-4E0B-8E2F-473833A4F959}">
      <dgm:prSet custT="1"/>
      <dgm:spPr/>
      <dgm:t>
        <a:bodyPr/>
        <a:lstStyle/>
        <a:p>
          <a:r>
            <a:rPr lang="ru-RU" sz="2600" b="1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600" dirty="0" smtClean="0">
              <a:latin typeface="Times New Roman" pitchFamily="18" charset="0"/>
              <a:cs typeface="Times New Roman" pitchFamily="18" charset="0"/>
            </a:rPr>
            <a:t>  </a:t>
          </a:r>
          <a:r>
            <a: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Фонд Потанина</a:t>
          </a:r>
          <a:endParaRPr lang="ru-RU" sz="20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557354C8-98D6-49FD-BA88-EC65495AA0E9}" type="parTrans" cxnId="{64C23EFD-1382-455E-A20F-9994CB935311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48D3FF6-34AB-4E06-BEDA-21490E2ECB63}" type="sibTrans" cxnId="{64C23EFD-1382-455E-A20F-9994CB935311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24C503F-C824-4D91-949C-AE5CCA641C95}" type="pres">
      <dgm:prSet presAssocID="{5B7B5D60-D72A-49CD-B107-6F9B8718A3C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1A93F6-1CE3-4D42-AE8B-885C85C9A551}" type="pres">
      <dgm:prSet presAssocID="{0620AA84-A326-4DF7-BE85-2CDAF0A36704}" presName="root1" presStyleCnt="0"/>
      <dgm:spPr/>
      <dgm:t>
        <a:bodyPr/>
        <a:lstStyle/>
        <a:p>
          <a:endParaRPr lang="ru-RU"/>
        </a:p>
      </dgm:t>
    </dgm:pt>
    <dgm:pt modelId="{7D3FC7B1-AD71-426B-A69E-CF4780672917}" type="pres">
      <dgm:prSet presAssocID="{0620AA84-A326-4DF7-BE85-2CDAF0A36704}" presName="LevelOneTextNode" presStyleLbl="node0" presStyleIdx="0" presStyleCnt="4" custScaleX="208738" custScaleY="248656" custLinFactX="-2310" custLinFactY="1712" custLinFactNeighborX="-100000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6481635-F6CC-44FC-A32F-9A1E7439183B}" type="pres">
      <dgm:prSet presAssocID="{0620AA84-A326-4DF7-BE85-2CDAF0A36704}" presName="level2hierChild" presStyleCnt="0"/>
      <dgm:spPr/>
      <dgm:t>
        <a:bodyPr/>
        <a:lstStyle/>
        <a:p>
          <a:endParaRPr lang="ru-RU"/>
        </a:p>
      </dgm:t>
    </dgm:pt>
    <dgm:pt modelId="{93DF79A0-BD30-4E44-BAEF-20CF5FE0BA67}" type="pres">
      <dgm:prSet presAssocID="{DC9357C9-85AD-48F6-96D0-32573187DCDD}" presName="conn2-1" presStyleLbl="parChTrans1D2" presStyleIdx="0" presStyleCnt="4"/>
      <dgm:spPr/>
      <dgm:t>
        <a:bodyPr/>
        <a:lstStyle/>
        <a:p>
          <a:endParaRPr lang="ru-RU"/>
        </a:p>
      </dgm:t>
    </dgm:pt>
    <dgm:pt modelId="{B810249F-054C-4ADD-B9CD-A2577097BE9B}" type="pres">
      <dgm:prSet presAssocID="{DC9357C9-85AD-48F6-96D0-32573187DCDD}" presName="connTx" presStyleLbl="parChTrans1D2" presStyleIdx="0" presStyleCnt="4"/>
      <dgm:spPr/>
      <dgm:t>
        <a:bodyPr/>
        <a:lstStyle/>
        <a:p>
          <a:endParaRPr lang="ru-RU"/>
        </a:p>
      </dgm:t>
    </dgm:pt>
    <dgm:pt modelId="{7E2D41BA-E7FE-4FF0-85A7-1003E145DC4A}" type="pres">
      <dgm:prSet presAssocID="{8512CE45-C63E-4FE9-B833-B48ACA8510AF}" presName="root2" presStyleCnt="0"/>
      <dgm:spPr/>
      <dgm:t>
        <a:bodyPr/>
        <a:lstStyle/>
        <a:p>
          <a:endParaRPr lang="ru-RU"/>
        </a:p>
      </dgm:t>
    </dgm:pt>
    <dgm:pt modelId="{51EF0520-4EBE-4E9B-A2F5-E9FFC7A661A0}" type="pres">
      <dgm:prSet presAssocID="{8512CE45-C63E-4FE9-B833-B48ACA8510AF}" presName="LevelTwoTextNode" presStyleLbl="node2" presStyleIdx="0" presStyleCnt="4" custScaleX="250635" custLinFactX="-100000" custLinFactNeighborX="-156137" custLinFactNeighborY="-3805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A5ABB38-A38D-40F8-8AEC-239915B080C0}" type="pres">
      <dgm:prSet presAssocID="{8512CE45-C63E-4FE9-B833-B48ACA8510AF}" presName="level3hierChild" presStyleCnt="0"/>
      <dgm:spPr/>
      <dgm:t>
        <a:bodyPr/>
        <a:lstStyle/>
        <a:p>
          <a:endParaRPr lang="ru-RU"/>
        </a:p>
      </dgm:t>
    </dgm:pt>
    <dgm:pt modelId="{D53965F6-2E24-46D4-B684-4ACBE867F61D}" type="pres">
      <dgm:prSet presAssocID="{7679F798-595C-4AD6-87C6-B6EB5CBAF1E8}" presName="conn2-1" presStyleLbl="parChTrans1D3" presStyleIdx="0" presStyleCnt="3"/>
      <dgm:spPr/>
      <dgm:t>
        <a:bodyPr/>
        <a:lstStyle/>
        <a:p>
          <a:endParaRPr lang="ru-RU"/>
        </a:p>
      </dgm:t>
    </dgm:pt>
    <dgm:pt modelId="{82EEAEF6-FD7B-478C-8FB7-8BA4225F6358}" type="pres">
      <dgm:prSet presAssocID="{7679F798-595C-4AD6-87C6-B6EB5CBAF1E8}" presName="connTx" presStyleLbl="parChTrans1D3" presStyleIdx="0" presStyleCnt="3"/>
      <dgm:spPr/>
      <dgm:t>
        <a:bodyPr/>
        <a:lstStyle/>
        <a:p>
          <a:endParaRPr lang="ru-RU"/>
        </a:p>
      </dgm:t>
    </dgm:pt>
    <dgm:pt modelId="{7B7F2D4C-4237-4B96-BB2E-EBAA1C2C5741}" type="pres">
      <dgm:prSet presAssocID="{28474D63-1399-409F-BC2A-57B0B0450C12}" presName="root2" presStyleCnt="0"/>
      <dgm:spPr/>
      <dgm:t>
        <a:bodyPr/>
        <a:lstStyle/>
        <a:p>
          <a:endParaRPr lang="ru-RU"/>
        </a:p>
      </dgm:t>
    </dgm:pt>
    <dgm:pt modelId="{1EAD647C-0A39-4D42-A6AC-006CB73304A5}" type="pres">
      <dgm:prSet presAssocID="{28474D63-1399-409F-BC2A-57B0B0450C12}" presName="LevelTwoTextNode" presStyleLbl="node3" presStyleIdx="0" presStyleCnt="3" custAng="0" custScaleX="387464" custScaleY="200028" custLinFactNeighborX="-73249" custLinFactNeighborY="-4528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2D07DEC-E1C1-4429-BDDA-1853EF38DFE5}" type="pres">
      <dgm:prSet presAssocID="{28474D63-1399-409F-BC2A-57B0B0450C12}" presName="level3hierChild" presStyleCnt="0"/>
      <dgm:spPr/>
      <dgm:t>
        <a:bodyPr/>
        <a:lstStyle/>
        <a:p>
          <a:endParaRPr lang="ru-RU"/>
        </a:p>
      </dgm:t>
    </dgm:pt>
    <dgm:pt modelId="{8952079A-30CF-4B5B-B163-9AFB88BF8F31}" type="pres">
      <dgm:prSet presAssocID="{128F48F3-CDC9-43D1-8FBC-86910D0A91B0}" presName="conn2-1" presStyleLbl="parChTrans1D2" presStyleIdx="1" presStyleCnt="4"/>
      <dgm:spPr/>
      <dgm:t>
        <a:bodyPr/>
        <a:lstStyle/>
        <a:p>
          <a:endParaRPr lang="ru-RU"/>
        </a:p>
      </dgm:t>
    </dgm:pt>
    <dgm:pt modelId="{3EA00C6F-85F8-4484-8D16-8867C8980C7B}" type="pres">
      <dgm:prSet presAssocID="{128F48F3-CDC9-43D1-8FBC-86910D0A91B0}" presName="connTx" presStyleLbl="parChTrans1D2" presStyleIdx="1" presStyleCnt="4"/>
      <dgm:spPr/>
      <dgm:t>
        <a:bodyPr/>
        <a:lstStyle/>
        <a:p>
          <a:endParaRPr lang="ru-RU"/>
        </a:p>
      </dgm:t>
    </dgm:pt>
    <dgm:pt modelId="{6CBFAC81-0610-4A19-AF46-290CD5045FA2}" type="pres">
      <dgm:prSet presAssocID="{FB479E88-A313-4CB7-BAEE-A2E076B65BEE}" presName="root2" presStyleCnt="0"/>
      <dgm:spPr/>
      <dgm:t>
        <a:bodyPr/>
        <a:lstStyle/>
        <a:p>
          <a:endParaRPr lang="ru-RU"/>
        </a:p>
      </dgm:t>
    </dgm:pt>
    <dgm:pt modelId="{91F4033A-2BEF-42D0-888E-AAE7CB06CD6E}" type="pres">
      <dgm:prSet presAssocID="{FB479E88-A313-4CB7-BAEE-A2E076B65BEE}" presName="LevelTwoTextNode" presStyleLbl="node2" presStyleIdx="1" presStyleCnt="4" custScaleX="220847" custScaleY="157078" custLinFactX="-44045" custLinFactY="-6791" custLinFactNeighborX="-100000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5070A60-46B8-413A-A722-C3E11175386A}" type="pres">
      <dgm:prSet presAssocID="{FB479E88-A313-4CB7-BAEE-A2E076B65BEE}" presName="level3hierChild" presStyleCnt="0"/>
      <dgm:spPr/>
      <dgm:t>
        <a:bodyPr/>
        <a:lstStyle/>
        <a:p>
          <a:endParaRPr lang="ru-RU"/>
        </a:p>
      </dgm:t>
    </dgm:pt>
    <dgm:pt modelId="{B142C1EE-DF40-4BB2-A106-22F03BA0F28F}" type="pres">
      <dgm:prSet presAssocID="{AB91BCD1-9643-42A5-886C-135FB93568EA}" presName="conn2-1" presStyleLbl="parChTrans1D3" presStyleIdx="1" presStyleCnt="3"/>
      <dgm:spPr/>
      <dgm:t>
        <a:bodyPr/>
        <a:lstStyle/>
        <a:p>
          <a:endParaRPr lang="ru-RU"/>
        </a:p>
      </dgm:t>
    </dgm:pt>
    <dgm:pt modelId="{D01A8201-5307-499D-B88E-A5C104B80464}" type="pres">
      <dgm:prSet presAssocID="{AB91BCD1-9643-42A5-886C-135FB93568EA}" presName="connTx" presStyleLbl="parChTrans1D3" presStyleIdx="1" presStyleCnt="3"/>
      <dgm:spPr/>
      <dgm:t>
        <a:bodyPr/>
        <a:lstStyle/>
        <a:p>
          <a:endParaRPr lang="ru-RU"/>
        </a:p>
      </dgm:t>
    </dgm:pt>
    <dgm:pt modelId="{FD9AB4D7-E569-42DF-9A68-2F3D7B06048F}" type="pres">
      <dgm:prSet presAssocID="{CA275F09-8724-47D8-9384-32BAA2D35D02}" presName="root2" presStyleCnt="0"/>
      <dgm:spPr/>
      <dgm:t>
        <a:bodyPr/>
        <a:lstStyle/>
        <a:p>
          <a:endParaRPr lang="ru-RU"/>
        </a:p>
      </dgm:t>
    </dgm:pt>
    <dgm:pt modelId="{6E071BFB-A4D5-4C29-9C55-62C161AB4C2E}" type="pres">
      <dgm:prSet presAssocID="{CA275F09-8724-47D8-9384-32BAA2D35D02}" presName="LevelTwoTextNode" presStyleLbl="node3" presStyleIdx="1" presStyleCnt="3" custScaleX="255293" custScaleY="210520" custLinFactY="368513" custLinFactNeighborX="55333" custLinFactNeighborY="4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A1C7AC8-D6C8-4ECB-8E99-DDBF0A4C4089}" type="pres">
      <dgm:prSet presAssocID="{CA275F09-8724-47D8-9384-32BAA2D35D02}" presName="level3hierChild" presStyleCnt="0"/>
      <dgm:spPr/>
      <dgm:t>
        <a:bodyPr/>
        <a:lstStyle/>
        <a:p>
          <a:endParaRPr lang="ru-RU"/>
        </a:p>
      </dgm:t>
    </dgm:pt>
    <dgm:pt modelId="{3C44BD5B-7DA0-4684-BD77-A6567F7AA0D9}" type="pres">
      <dgm:prSet presAssocID="{42BF3DCA-51B0-431B-B03F-878A5F38ECA2}" presName="conn2-1" presStyleLbl="parChTrans1D3" presStyleIdx="2" presStyleCnt="3"/>
      <dgm:spPr/>
      <dgm:t>
        <a:bodyPr/>
        <a:lstStyle/>
        <a:p>
          <a:endParaRPr lang="ru-RU"/>
        </a:p>
      </dgm:t>
    </dgm:pt>
    <dgm:pt modelId="{842DB246-0112-4FBA-B977-FC793AE8128E}" type="pres">
      <dgm:prSet presAssocID="{42BF3DCA-51B0-431B-B03F-878A5F38ECA2}" presName="connTx" presStyleLbl="parChTrans1D3" presStyleIdx="2" presStyleCnt="3"/>
      <dgm:spPr/>
      <dgm:t>
        <a:bodyPr/>
        <a:lstStyle/>
        <a:p>
          <a:endParaRPr lang="ru-RU"/>
        </a:p>
      </dgm:t>
    </dgm:pt>
    <dgm:pt modelId="{DE5940D4-49DF-4CBA-9EA7-5EBB49F950C7}" type="pres">
      <dgm:prSet presAssocID="{A21B0985-DEDF-43EF-8D63-6E4C856DDACF}" presName="root2" presStyleCnt="0"/>
      <dgm:spPr/>
      <dgm:t>
        <a:bodyPr/>
        <a:lstStyle/>
        <a:p>
          <a:endParaRPr lang="ru-RU"/>
        </a:p>
      </dgm:t>
    </dgm:pt>
    <dgm:pt modelId="{2C31DD1D-2548-4C1D-9266-8F41F379795A}" type="pres">
      <dgm:prSet presAssocID="{A21B0985-DEDF-43EF-8D63-6E4C856DDACF}" presName="LevelTwoTextNode" presStyleLbl="node3" presStyleIdx="2" presStyleCnt="3" custScaleX="272509" custScaleY="198784" custLinFactNeighborX="92135" custLinFactNeighborY="-1639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52F986D-AC29-4A25-AEA0-71E612192710}" type="pres">
      <dgm:prSet presAssocID="{A21B0985-DEDF-43EF-8D63-6E4C856DDACF}" presName="level3hierChild" presStyleCnt="0"/>
      <dgm:spPr/>
      <dgm:t>
        <a:bodyPr/>
        <a:lstStyle/>
        <a:p>
          <a:endParaRPr lang="ru-RU"/>
        </a:p>
      </dgm:t>
    </dgm:pt>
    <dgm:pt modelId="{30370211-23DB-4A0C-AE99-09EE829849B2}" type="pres">
      <dgm:prSet presAssocID="{C894EE27-4CAD-4034-BBBC-149672DA2A72}" presName="conn2-1" presStyleLbl="parChTrans1D2" presStyleIdx="2" presStyleCnt="4"/>
      <dgm:spPr/>
      <dgm:t>
        <a:bodyPr/>
        <a:lstStyle/>
        <a:p>
          <a:endParaRPr lang="ru-RU"/>
        </a:p>
      </dgm:t>
    </dgm:pt>
    <dgm:pt modelId="{02BC863D-5E6F-43C8-9BE7-F7319D616E11}" type="pres">
      <dgm:prSet presAssocID="{C894EE27-4CAD-4034-BBBC-149672DA2A72}" presName="connTx" presStyleLbl="parChTrans1D2" presStyleIdx="2" presStyleCnt="4"/>
      <dgm:spPr/>
      <dgm:t>
        <a:bodyPr/>
        <a:lstStyle/>
        <a:p>
          <a:endParaRPr lang="ru-RU"/>
        </a:p>
      </dgm:t>
    </dgm:pt>
    <dgm:pt modelId="{C2A34908-7979-416A-8A21-95741C9F2462}" type="pres">
      <dgm:prSet presAssocID="{1413D6F7-2340-45A9-ACFB-2B60E946586B}" presName="root2" presStyleCnt="0"/>
      <dgm:spPr/>
      <dgm:t>
        <a:bodyPr/>
        <a:lstStyle/>
        <a:p>
          <a:endParaRPr lang="ru-RU"/>
        </a:p>
      </dgm:t>
    </dgm:pt>
    <dgm:pt modelId="{2C140B6B-3210-45F4-943B-AE6F084E1962}" type="pres">
      <dgm:prSet presAssocID="{1413D6F7-2340-45A9-ACFB-2B60E946586B}" presName="LevelTwoTextNode" presStyleLbl="node2" presStyleIdx="2" presStyleCnt="4" custScaleX="189929" custScaleY="164173" custLinFactNeighborX="27298" custLinFactNeighborY="277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EE207CC-F9DF-466A-BD8F-A924B76D055F}" type="pres">
      <dgm:prSet presAssocID="{1413D6F7-2340-45A9-ACFB-2B60E946586B}" presName="level3hierChild" presStyleCnt="0"/>
      <dgm:spPr/>
      <dgm:t>
        <a:bodyPr/>
        <a:lstStyle/>
        <a:p>
          <a:endParaRPr lang="ru-RU"/>
        </a:p>
      </dgm:t>
    </dgm:pt>
    <dgm:pt modelId="{B7C83C5B-7FB0-4C3F-8849-339E1CA9896A}" type="pres">
      <dgm:prSet presAssocID="{191C4B2F-CD8F-40C0-9C54-AB96C422824E}" presName="conn2-1" presStyleLbl="parChTrans1D2" presStyleIdx="3" presStyleCnt="4"/>
      <dgm:spPr/>
      <dgm:t>
        <a:bodyPr/>
        <a:lstStyle/>
        <a:p>
          <a:endParaRPr lang="ru-RU"/>
        </a:p>
      </dgm:t>
    </dgm:pt>
    <dgm:pt modelId="{A79CE95E-698C-404A-BFE1-D69AF09A179C}" type="pres">
      <dgm:prSet presAssocID="{191C4B2F-CD8F-40C0-9C54-AB96C422824E}" presName="connTx" presStyleLbl="parChTrans1D2" presStyleIdx="3" presStyleCnt="4"/>
      <dgm:spPr/>
      <dgm:t>
        <a:bodyPr/>
        <a:lstStyle/>
        <a:p>
          <a:endParaRPr lang="ru-RU"/>
        </a:p>
      </dgm:t>
    </dgm:pt>
    <dgm:pt modelId="{7FA7B3D0-3017-425F-8134-A4345A15E11A}" type="pres">
      <dgm:prSet presAssocID="{F5B6FFCE-27BE-43E4-91B4-32E7A4010702}" presName="root2" presStyleCnt="0"/>
      <dgm:spPr/>
      <dgm:t>
        <a:bodyPr/>
        <a:lstStyle/>
        <a:p>
          <a:endParaRPr lang="ru-RU"/>
        </a:p>
      </dgm:t>
    </dgm:pt>
    <dgm:pt modelId="{A9169F9A-23FB-458B-BD6D-3DC0ECC4FF4D}" type="pres">
      <dgm:prSet presAssocID="{F5B6FFCE-27BE-43E4-91B4-32E7A4010702}" presName="LevelTwoTextNode" presStyleLbl="node2" presStyleIdx="3" presStyleCnt="4" custScaleX="313250" custScaleY="213038" custLinFactX="100000" custLinFactNeighborX="192271" custLinFactNeighborY="2518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D5062FF-99A6-4FB8-B860-7E509F35C24E}" type="pres">
      <dgm:prSet presAssocID="{F5B6FFCE-27BE-43E4-91B4-32E7A4010702}" presName="level3hierChild" presStyleCnt="0"/>
      <dgm:spPr/>
      <dgm:t>
        <a:bodyPr/>
        <a:lstStyle/>
        <a:p>
          <a:endParaRPr lang="ru-RU"/>
        </a:p>
      </dgm:t>
    </dgm:pt>
    <dgm:pt modelId="{1730F085-9548-4EF1-A009-34533091F370}" type="pres">
      <dgm:prSet presAssocID="{D214B61E-716D-4A59-A8E5-10BE1D1BE566}" presName="root1" presStyleCnt="0"/>
      <dgm:spPr/>
      <dgm:t>
        <a:bodyPr/>
        <a:lstStyle/>
        <a:p>
          <a:endParaRPr lang="ru-RU"/>
        </a:p>
      </dgm:t>
    </dgm:pt>
    <dgm:pt modelId="{7D48A2EE-28E5-4B6F-8036-C317F3A09E44}" type="pres">
      <dgm:prSet presAssocID="{D214B61E-716D-4A59-A8E5-10BE1D1BE566}" presName="LevelOneTextNode" presStyleLbl="node0" presStyleIdx="1" presStyleCnt="4" custScaleX="209158" custScaleY="192228" custLinFactY="75291" custLinFactNeighborX="6259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5004377-6660-429F-A55F-E77E25D632F3}" type="pres">
      <dgm:prSet presAssocID="{D214B61E-716D-4A59-A8E5-10BE1D1BE566}" presName="level2hierChild" presStyleCnt="0"/>
      <dgm:spPr/>
      <dgm:t>
        <a:bodyPr/>
        <a:lstStyle/>
        <a:p>
          <a:endParaRPr lang="ru-RU"/>
        </a:p>
      </dgm:t>
    </dgm:pt>
    <dgm:pt modelId="{74925603-82AE-473C-89B5-868A1EF7251B}" type="pres">
      <dgm:prSet presAssocID="{3099A4A8-08FD-4D44-A903-ACA499EE5C85}" presName="root1" presStyleCnt="0"/>
      <dgm:spPr/>
      <dgm:t>
        <a:bodyPr/>
        <a:lstStyle/>
        <a:p>
          <a:endParaRPr lang="ru-RU"/>
        </a:p>
      </dgm:t>
    </dgm:pt>
    <dgm:pt modelId="{F0883750-4B69-40AC-992F-82B2717D35C0}" type="pres">
      <dgm:prSet presAssocID="{3099A4A8-08FD-4D44-A903-ACA499EE5C85}" presName="LevelOneTextNode" presStyleLbl="node0" presStyleIdx="2" presStyleCnt="4" custScaleX="361927" custScaleY="196246" custLinFactX="202282" custLinFactY="-330992" custLinFactNeighborX="300000" custLinFactNeighborY="-4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2662D2F-E60B-436A-BB74-CBED2BF87310}" type="pres">
      <dgm:prSet presAssocID="{3099A4A8-08FD-4D44-A903-ACA499EE5C85}" presName="level2hierChild" presStyleCnt="0"/>
      <dgm:spPr/>
      <dgm:t>
        <a:bodyPr/>
        <a:lstStyle/>
        <a:p>
          <a:endParaRPr lang="ru-RU"/>
        </a:p>
      </dgm:t>
    </dgm:pt>
    <dgm:pt modelId="{38A6F498-35C3-4469-820B-FD88706D57E6}" type="pres">
      <dgm:prSet presAssocID="{F763BF1A-46F1-4E0B-8E2F-473833A4F959}" presName="root1" presStyleCnt="0"/>
      <dgm:spPr/>
    </dgm:pt>
    <dgm:pt modelId="{C3F0FA67-85AE-4163-81A8-9BA855CD6936}" type="pres">
      <dgm:prSet presAssocID="{F763BF1A-46F1-4E0B-8E2F-473833A4F959}" presName="LevelOneTextNode" presStyleLbl="node0" presStyleIdx="3" presStyleCnt="4" custScaleX="184988" custScaleY="166385" custLinFactX="100000" custLinFactY="-100000" custLinFactNeighborX="127632" custLinFactNeighborY="-10435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064D1D2-0879-4747-8D01-ED28D3350F49}" type="pres">
      <dgm:prSet presAssocID="{F763BF1A-46F1-4E0B-8E2F-473833A4F959}" presName="level2hierChild" presStyleCnt="0"/>
      <dgm:spPr/>
    </dgm:pt>
  </dgm:ptLst>
  <dgm:cxnLst>
    <dgm:cxn modelId="{28BF01F1-D318-4261-ACF9-2365AF655145}" type="presOf" srcId="{42BF3DCA-51B0-431B-B03F-878A5F38ECA2}" destId="{3C44BD5B-7DA0-4684-BD77-A6567F7AA0D9}" srcOrd="0" destOrd="0" presId="urn:microsoft.com/office/officeart/2005/8/layout/hierarchy2"/>
    <dgm:cxn modelId="{B381DD57-E4C4-4FD5-A3F6-FC2FD7422ADF}" type="presOf" srcId="{F5B6FFCE-27BE-43E4-91B4-32E7A4010702}" destId="{A9169F9A-23FB-458B-BD6D-3DC0ECC4FF4D}" srcOrd="0" destOrd="0" presId="urn:microsoft.com/office/officeart/2005/8/layout/hierarchy2"/>
    <dgm:cxn modelId="{FD492344-0747-4296-8CFC-65116FDDDCC5}" type="presOf" srcId="{128F48F3-CDC9-43D1-8FBC-86910D0A91B0}" destId="{3EA00C6F-85F8-4484-8D16-8867C8980C7B}" srcOrd="1" destOrd="0" presId="urn:microsoft.com/office/officeart/2005/8/layout/hierarchy2"/>
    <dgm:cxn modelId="{0E102615-23FE-456F-BF0E-11DB44AD500E}" type="presOf" srcId="{128F48F3-CDC9-43D1-8FBC-86910D0A91B0}" destId="{8952079A-30CF-4B5B-B163-9AFB88BF8F31}" srcOrd="0" destOrd="0" presId="urn:microsoft.com/office/officeart/2005/8/layout/hierarchy2"/>
    <dgm:cxn modelId="{D16EF1C3-231B-4804-85E5-DD1F88AB9A69}" type="presOf" srcId="{D214B61E-716D-4A59-A8E5-10BE1D1BE566}" destId="{7D48A2EE-28E5-4B6F-8036-C317F3A09E44}" srcOrd="0" destOrd="0" presId="urn:microsoft.com/office/officeart/2005/8/layout/hierarchy2"/>
    <dgm:cxn modelId="{8AC8F4E9-6E34-49BE-8D1A-EEE348809ED0}" type="presOf" srcId="{A21B0985-DEDF-43EF-8D63-6E4C856DDACF}" destId="{2C31DD1D-2548-4C1D-9266-8F41F379795A}" srcOrd="0" destOrd="0" presId="urn:microsoft.com/office/officeart/2005/8/layout/hierarchy2"/>
    <dgm:cxn modelId="{0D92CC13-9DB0-4E37-A77A-8D3F04A8CD6F}" type="presOf" srcId="{1413D6F7-2340-45A9-ACFB-2B60E946586B}" destId="{2C140B6B-3210-45F4-943B-AE6F084E1962}" srcOrd="0" destOrd="0" presId="urn:microsoft.com/office/officeart/2005/8/layout/hierarchy2"/>
    <dgm:cxn modelId="{060B5579-FB04-488B-A69F-D0732631BCB0}" srcId="{5B7B5D60-D72A-49CD-B107-6F9B8718A3C0}" destId="{0620AA84-A326-4DF7-BE85-2CDAF0A36704}" srcOrd="0" destOrd="0" parTransId="{F414950D-9B76-49D6-B470-5078C63722A8}" sibTransId="{FA5700B3-E813-42AE-9B9A-16B6836E46C5}"/>
    <dgm:cxn modelId="{DF4F9948-CEDE-4660-AF73-251C3D024C70}" srcId="{0620AA84-A326-4DF7-BE85-2CDAF0A36704}" destId="{8512CE45-C63E-4FE9-B833-B48ACA8510AF}" srcOrd="0" destOrd="0" parTransId="{DC9357C9-85AD-48F6-96D0-32573187DCDD}" sibTransId="{8674CE6C-4EB1-43FC-9D0E-EDAFA79AE263}"/>
    <dgm:cxn modelId="{852DD4AA-E1B9-4D43-A2FE-ACB5B55D3549}" srcId="{FB479E88-A313-4CB7-BAEE-A2E076B65BEE}" destId="{CA275F09-8724-47D8-9384-32BAA2D35D02}" srcOrd="0" destOrd="0" parTransId="{AB91BCD1-9643-42A5-886C-135FB93568EA}" sibTransId="{30FA7BFD-7C80-49DC-B316-ACD5AB95FB8C}"/>
    <dgm:cxn modelId="{62F1AB0F-3070-4E1B-93C9-870E764F05AD}" srcId="{FB479E88-A313-4CB7-BAEE-A2E076B65BEE}" destId="{A21B0985-DEDF-43EF-8D63-6E4C856DDACF}" srcOrd="1" destOrd="0" parTransId="{42BF3DCA-51B0-431B-B03F-878A5F38ECA2}" sibTransId="{30E497B4-597B-486E-BC79-8B3FBCDC710C}"/>
    <dgm:cxn modelId="{7A112C2E-6126-4D3E-8691-F83DB1919E33}" srcId="{0620AA84-A326-4DF7-BE85-2CDAF0A36704}" destId="{1413D6F7-2340-45A9-ACFB-2B60E946586B}" srcOrd="2" destOrd="0" parTransId="{C894EE27-4CAD-4034-BBBC-149672DA2A72}" sibTransId="{351519C8-60F0-4918-8B5A-2A46957E0479}"/>
    <dgm:cxn modelId="{345FFF51-67B5-4641-8597-B2E16D13462E}" type="presOf" srcId="{42BF3DCA-51B0-431B-B03F-878A5F38ECA2}" destId="{842DB246-0112-4FBA-B977-FC793AE8128E}" srcOrd="1" destOrd="0" presId="urn:microsoft.com/office/officeart/2005/8/layout/hierarchy2"/>
    <dgm:cxn modelId="{4E624B14-72D2-4998-B52A-1CCDD5C6021E}" type="presOf" srcId="{5B7B5D60-D72A-49CD-B107-6F9B8718A3C0}" destId="{C24C503F-C824-4D91-949C-AE5CCA641C95}" srcOrd="0" destOrd="0" presId="urn:microsoft.com/office/officeart/2005/8/layout/hierarchy2"/>
    <dgm:cxn modelId="{0C24AE07-4F94-4593-B89A-D2F362ECDAAC}" srcId="{0620AA84-A326-4DF7-BE85-2CDAF0A36704}" destId="{FB479E88-A313-4CB7-BAEE-A2E076B65BEE}" srcOrd="1" destOrd="0" parTransId="{128F48F3-CDC9-43D1-8FBC-86910D0A91B0}" sibTransId="{C133DE8E-24DA-4478-9937-4697DB59A3D6}"/>
    <dgm:cxn modelId="{3EE8C5DD-2197-4B54-9D21-0EFE6A9A3674}" type="presOf" srcId="{191C4B2F-CD8F-40C0-9C54-AB96C422824E}" destId="{A79CE95E-698C-404A-BFE1-D69AF09A179C}" srcOrd="1" destOrd="0" presId="urn:microsoft.com/office/officeart/2005/8/layout/hierarchy2"/>
    <dgm:cxn modelId="{84C72A18-43A7-4332-85AE-2CA4E07C9B5E}" type="presOf" srcId="{7679F798-595C-4AD6-87C6-B6EB5CBAF1E8}" destId="{82EEAEF6-FD7B-478C-8FB7-8BA4225F6358}" srcOrd="1" destOrd="0" presId="urn:microsoft.com/office/officeart/2005/8/layout/hierarchy2"/>
    <dgm:cxn modelId="{0B0F363F-4DD5-4399-8B8C-C54B8A039BA7}" type="presOf" srcId="{F763BF1A-46F1-4E0B-8E2F-473833A4F959}" destId="{C3F0FA67-85AE-4163-81A8-9BA855CD6936}" srcOrd="0" destOrd="0" presId="urn:microsoft.com/office/officeart/2005/8/layout/hierarchy2"/>
    <dgm:cxn modelId="{684A7EBB-376B-4470-8230-97E84C6D1F44}" type="presOf" srcId="{0620AA84-A326-4DF7-BE85-2CDAF0A36704}" destId="{7D3FC7B1-AD71-426B-A69E-CF4780672917}" srcOrd="0" destOrd="0" presId="urn:microsoft.com/office/officeart/2005/8/layout/hierarchy2"/>
    <dgm:cxn modelId="{ED1F6575-B16C-4157-95B9-756DF594555D}" type="presOf" srcId="{3099A4A8-08FD-4D44-A903-ACA499EE5C85}" destId="{F0883750-4B69-40AC-992F-82B2717D35C0}" srcOrd="0" destOrd="0" presId="urn:microsoft.com/office/officeart/2005/8/layout/hierarchy2"/>
    <dgm:cxn modelId="{93C5C3BC-67D2-4DF7-AC90-B298D7F99DA2}" type="presOf" srcId="{DC9357C9-85AD-48F6-96D0-32573187DCDD}" destId="{93DF79A0-BD30-4E44-BAEF-20CF5FE0BA67}" srcOrd="0" destOrd="0" presId="urn:microsoft.com/office/officeart/2005/8/layout/hierarchy2"/>
    <dgm:cxn modelId="{3EA1E5D4-8972-4221-BD39-B1A5DA9FB05E}" type="presOf" srcId="{191C4B2F-CD8F-40C0-9C54-AB96C422824E}" destId="{B7C83C5B-7FB0-4C3F-8849-339E1CA9896A}" srcOrd="0" destOrd="0" presId="urn:microsoft.com/office/officeart/2005/8/layout/hierarchy2"/>
    <dgm:cxn modelId="{A982064B-14C1-4683-8763-2794EF13CE2E}" srcId="{5B7B5D60-D72A-49CD-B107-6F9B8718A3C0}" destId="{3099A4A8-08FD-4D44-A903-ACA499EE5C85}" srcOrd="2" destOrd="0" parTransId="{1F92F6CF-704C-4932-9C32-CA8B16A1CE39}" sibTransId="{DA19BFB0-4B43-454E-8870-35E39EA00437}"/>
    <dgm:cxn modelId="{39A1A91C-1635-4BBD-BEE4-13BBE8055427}" srcId="{0620AA84-A326-4DF7-BE85-2CDAF0A36704}" destId="{F5B6FFCE-27BE-43E4-91B4-32E7A4010702}" srcOrd="3" destOrd="0" parTransId="{191C4B2F-CD8F-40C0-9C54-AB96C422824E}" sibTransId="{0CFDC988-5D9B-4E58-BD07-5B0F4D27E908}"/>
    <dgm:cxn modelId="{DBF71096-C500-4240-B723-659638FB58C3}" type="presOf" srcId="{AB91BCD1-9643-42A5-886C-135FB93568EA}" destId="{B142C1EE-DF40-4BB2-A106-22F03BA0F28F}" srcOrd="0" destOrd="0" presId="urn:microsoft.com/office/officeart/2005/8/layout/hierarchy2"/>
    <dgm:cxn modelId="{A52238F1-5EBA-4AA0-BF27-60E82786F67F}" type="presOf" srcId="{7679F798-595C-4AD6-87C6-B6EB5CBAF1E8}" destId="{D53965F6-2E24-46D4-B684-4ACBE867F61D}" srcOrd="0" destOrd="0" presId="urn:microsoft.com/office/officeart/2005/8/layout/hierarchy2"/>
    <dgm:cxn modelId="{F43E15C8-665E-4E0F-9542-7C125686F1F6}" srcId="{5B7B5D60-D72A-49CD-B107-6F9B8718A3C0}" destId="{D214B61E-716D-4A59-A8E5-10BE1D1BE566}" srcOrd="1" destOrd="0" parTransId="{EDD1ECB9-DF32-40A8-916A-DC54E130956C}" sibTransId="{6DE67F3D-FE2A-44CB-9924-91F7780ADD09}"/>
    <dgm:cxn modelId="{3C021781-DE42-43E5-B09A-D09333644E1E}" type="presOf" srcId="{CA275F09-8724-47D8-9384-32BAA2D35D02}" destId="{6E071BFB-A4D5-4C29-9C55-62C161AB4C2E}" srcOrd="0" destOrd="0" presId="urn:microsoft.com/office/officeart/2005/8/layout/hierarchy2"/>
    <dgm:cxn modelId="{23B745F4-08E2-4B1B-AA20-2D96EA147DA2}" srcId="{8512CE45-C63E-4FE9-B833-B48ACA8510AF}" destId="{28474D63-1399-409F-BC2A-57B0B0450C12}" srcOrd="0" destOrd="0" parTransId="{7679F798-595C-4AD6-87C6-B6EB5CBAF1E8}" sibTransId="{3D499711-A9C5-4907-BEF5-BE185A800260}"/>
    <dgm:cxn modelId="{8926AC04-FBE0-4DAE-AC44-CADDDB2C2AA3}" type="presOf" srcId="{AB91BCD1-9643-42A5-886C-135FB93568EA}" destId="{D01A8201-5307-499D-B88E-A5C104B80464}" srcOrd="1" destOrd="0" presId="urn:microsoft.com/office/officeart/2005/8/layout/hierarchy2"/>
    <dgm:cxn modelId="{7CA47790-FF43-484A-AEE7-CFCB73F33E18}" type="presOf" srcId="{8512CE45-C63E-4FE9-B833-B48ACA8510AF}" destId="{51EF0520-4EBE-4E9B-A2F5-E9FFC7A661A0}" srcOrd="0" destOrd="0" presId="urn:microsoft.com/office/officeart/2005/8/layout/hierarchy2"/>
    <dgm:cxn modelId="{02FDB1CA-34B4-4089-BD5C-26E80377DCA3}" type="presOf" srcId="{FB479E88-A313-4CB7-BAEE-A2E076B65BEE}" destId="{91F4033A-2BEF-42D0-888E-AAE7CB06CD6E}" srcOrd="0" destOrd="0" presId="urn:microsoft.com/office/officeart/2005/8/layout/hierarchy2"/>
    <dgm:cxn modelId="{64C23EFD-1382-455E-A20F-9994CB935311}" srcId="{5B7B5D60-D72A-49CD-B107-6F9B8718A3C0}" destId="{F763BF1A-46F1-4E0B-8E2F-473833A4F959}" srcOrd="3" destOrd="0" parTransId="{557354C8-98D6-49FD-BA88-EC65495AA0E9}" sibTransId="{648D3FF6-34AB-4E06-BEDA-21490E2ECB63}"/>
    <dgm:cxn modelId="{1C0B7B51-F99C-4840-B594-6EC39345F895}" type="presOf" srcId="{C894EE27-4CAD-4034-BBBC-149672DA2A72}" destId="{30370211-23DB-4A0C-AE99-09EE829849B2}" srcOrd="0" destOrd="0" presId="urn:microsoft.com/office/officeart/2005/8/layout/hierarchy2"/>
    <dgm:cxn modelId="{867BCAF0-EC31-4004-8864-D24C195E61DD}" type="presOf" srcId="{DC9357C9-85AD-48F6-96D0-32573187DCDD}" destId="{B810249F-054C-4ADD-B9CD-A2577097BE9B}" srcOrd="1" destOrd="0" presId="urn:microsoft.com/office/officeart/2005/8/layout/hierarchy2"/>
    <dgm:cxn modelId="{44B368F0-0056-4D5A-B5FE-A760C34A88A8}" type="presOf" srcId="{28474D63-1399-409F-BC2A-57B0B0450C12}" destId="{1EAD647C-0A39-4D42-A6AC-006CB73304A5}" srcOrd="0" destOrd="0" presId="urn:microsoft.com/office/officeart/2005/8/layout/hierarchy2"/>
    <dgm:cxn modelId="{DC77CFBC-3774-463D-8D9F-1BBC1C24AE1B}" type="presOf" srcId="{C894EE27-4CAD-4034-BBBC-149672DA2A72}" destId="{02BC863D-5E6F-43C8-9BE7-F7319D616E11}" srcOrd="1" destOrd="0" presId="urn:microsoft.com/office/officeart/2005/8/layout/hierarchy2"/>
    <dgm:cxn modelId="{D7A94A4B-492C-4239-96EA-5BFA83CFFED1}" type="presParOf" srcId="{C24C503F-C824-4D91-949C-AE5CCA641C95}" destId="{A91A93F6-1CE3-4D42-AE8B-885C85C9A551}" srcOrd="0" destOrd="0" presId="urn:microsoft.com/office/officeart/2005/8/layout/hierarchy2"/>
    <dgm:cxn modelId="{FB389B47-4806-469D-BAF7-C68A02350E5B}" type="presParOf" srcId="{A91A93F6-1CE3-4D42-AE8B-885C85C9A551}" destId="{7D3FC7B1-AD71-426B-A69E-CF4780672917}" srcOrd="0" destOrd="0" presId="urn:microsoft.com/office/officeart/2005/8/layout/hierarchy2"/>
    <dgm:cxn modelId="{DB4B7DAD-2635-42D3-90ED-F9A189CED91B}" type="presParOf" srcId="{A91A93F6-1CE3-4D42-AE8B-885C85C9A551}" destId="{F6481635-F6CC-44FC-A32F-9A1E7439183B}" srcOrd="1" destOrd="0" presId="urn:microsoft.com/office/officeart/2005/8/layout/hierarchy2"/>
    <dgm:cxn modelId="{D46AB90B-47E2-4621-916C-CBF1DD0B2E6E}" type="presParOf" srcId="{F6481635-F6CC-44FC-A32F-9A1E7439183B}" destId="{93DF79A0-BD30-4E44-BAEF-20CF5FE0BA67}" srcOrd="0" destOrd="0" presId="urn:microsoft.com/office/officeart/2005/8/layout/hierarchy2"/>
    <dgm:cxn modelId="{8809B9C1-04CC-4276-BCB8-98DFE29B8103}" type="presParOf" srcId="{93DF79A0-BD30-4E44-BAEF-20CF5FE0BA67}" destId="{B810249F-054C-4ADD-B9CD-A2577097BE9B}" srcOrd="0" destOrd="0" presId="urn:microsoft.com/office/officeart/2005/8/layout/hierarchy2"/>
    <dgm:cxn modelId="{2D480045-DF6F-4330-8681-EBEEA67B3249}" type="presParOf" srcId="{F6481635-F6CC-44FC-A32F-9A1E7439183B}" destId="{7E2D41BA-E7FE-4FF0-85A7-1003E145DC4A}" srcOrd="1" destOrd="0" presId="urn:microsoft.com/office/officeart/2005/8/layout/hierarchy2"/>
    <dgm:cxn modelId="{4CC996B9-9212-4637-9934-FD15AA05442C}" type="presParOf" srcId="{7E2D41BA-E7FE-4FF0-85A7-1003E145DC4A}" destId="{51EF0520-4EBE-4E9B-A2F5-E9FFC7A661A0}" srcOrd="0" destOrd="0" presId="urn:microsoft.com/office/officeart/2005/8/layout/hierarchy2"/>
    <dgm:cxn modelId="{11A4E7B0-2FB6-402E-9713-1379B5055C33}" type="presParOf" srcId="{7E2D41BA-E7FE-4FF0-85A7-1003E145DC4A}" destId="{0A5ABB38-A38D-40F8-8AEC-239915B080C0}" srcOrd="1" destOrd="0" presId="urn:microsoft.com/office/officeart/2005/8/layout/hierarchy2"/>
    <dgm:cxn modelId="{CCDA93B8-B990-4308-B5D9-A0CA0843403B}" type="presParOf" srcId="{0A5ABB38-A38D-40F8-8AEC-239915B080C0}" destId="{D53965F6-2E24-46D4-B684-4ACBE867F61D}" srcOrd="0" destOrd="0" presId="urn:microsoft.com/office/officeart/2005/8/layout/hierarchy2"/>
    <dgm:cxn modelId="{1345201B-CE64-43D1-A85A-F5D89971DBC3}" type="presParOf" srcId="{D53965F6-2E24-46D4-B684-4ACBE867F61D}" destId="{82EEAEF6-FD7B-478C-8FB7-8BA4225F6358}" srcOrd="0" destOrd="0" presId="urn:microsoft.com/office/officeart/2005/8/layout/hierarchy2"/>
    <dgm:cxn modelId="{18F97EAA-EE9A-46ED-A163-F6DDC67472F7}" type="presParOf" srcId="{0A5ABB38-A38D-40F8-8AEC-239915B080C0}" destId="{7B7F2D4C-4237-4B96-BB2E-EBAA1C2C5741}" srcOrd="1" destOrd="0" presId="urn:microsoft.com/office/officeart/2005/8/layout/hierarchy2"/>
    <dgm:cxn modelId="{58526494-3E72-45F2-8D43-DFE821B5A0E2}" type="presParOf" srcId="{7B7F2D4C-4237-4B96-BB2E-EBAA1C2C5741}" destId="{1EAD647C-0A39-4D42-A6AC-006CB73304A5}" srcOrd="0" destOrd="0" presId="urn:microsoft.com/office/officeart/2005/8/layout/hierarchy2"/>
    <dgm:cxn modelId="{DCCDC056-4B9C-447C-BBD9-D602CA2D6C22}" type="presParOf" srcId="{7B7F2D4C-4237-4B96-BB2E-EBAA1C2C5741}" destId="{72D07DEC-E1C1-4429-BDDA-1853EF38DFE5}" srcOrd="1" destOrd="0" presId="urn:microsoft.com/office/officeart/2005/8/layout/hierarchy2"/>
    <dgm:cxn modelId="{515D7D06-4683-4B95-912F-6B64180A2EDF}" type="presParOf" srcId="{F6481635-F6CC-44FC-A32F-9A1E7439183B}" destId="{8952079A-30CF-4B5B-B163-9AFB88BF8F31}" srcOrd="2" destOrd="0" presId="urn:microsoft.com/office/officeart/2005/8/layout/hierarchy2"/>
    <dgm:cxn modelId="{E9A44E30-AD88-4554-898D-9D60C577BA55}" type="presParOf" srcId="{8952079A-30CF-4B5B-B163-9AFB88BF8F31}" destId="{3EA00C6F-85F8-4484-8D16-8867C8980C7B}" srcOrd="0" destOrd="0" presId="urn:microsoft.com/office/officeart/2005/8/layout/hierarchy2"/>
    <dgm:cxn modelId="{92467416-C5F6-40C5-BB73-1F683E6540F6}" type="presParOf" srcId="{F6481635-F6CC-44FC-A32F-9A1E7439183B}" destId="{6CBFAC81-0610-4A19-AF46-290CD5045FA2}" srcOrd="3" destOrd="0" presId="urn:microsoft.com/office/officeart/2005/8/layout/hierarchy2"/>
    <dgm:cxn modelId="{D47C0C13-4D8B-4A08-A845-55F3DE1F2B30}" type="presParOf" srcId="{6CBFAC81-0610-4A19-AF46-290CD5045FA2}" destId="{91F4033A-2BEF-42D0-888E-AAE7CB06CD6E}" srcOrd="0" destOrd="0" presId="urn:microsoft.com/office/officeart/2005/8/layout/hierarchy2"/>
    <dgm:cxn modelId="{70807741-98BB-4D09-9FC6-44DEEE7DC110}" type="presParOf" srcId="{6CBFAC81-0610-4A19-AF46-290CD5045FA2}" destId="{D5070A60-46B8-413A-A722-C3E11175386A}" srcOrd="1" destOrd="0" presId="urn:microsoft.com/office/officeart/2005/8/layout/hierarchy2"/>
    <dgm:cxn modelId="{B244B9CB-5E9F-48B2-9865-62CDBE34AC97}" type="presParOf" srcId="{D5070A60-46B8-413A-A722-C3E11175386A}" destId="{B142C1EE-DF40-4BB2-A106-22F03BA0F28F}" srcOrd="0" destOrd="0" presId="urn:microsoft.com/office/officeart/2005/8/layout/hierarchy2"/>
    <dgm:cxn modelId="{D8C8B7CA-CD25-43EC-B38C-804388BEC0EC}" type="presParOf" srcId="{B142C1EE-DF40-4BB2-A106-22F03BA0F28F}" destId="{D01A8201-5307-499D-B88E-A5C104B80464}" srcOrd="0" destOrd="0" presId="urn:microsoft.com/office/officeart/2005/8/layout/hierarchy2"/>
    <dgm:cxn modelId="{237EC001-0A63-4CB5-A729-E5E410627DBD}" type="presParOf" srcId="{D5070A60-46B8-413A-A722-C3E11175386A}" destId="{FD9AB4D7-E569-42DF-9A68-2F3D7B06048F}" srcOrd="1" destOrd="0" presId="urn:microsoft.com/office/officeart/2005/8/layout/hierarchy2"/>
    <dgm:cxn modelId="{1B24680F-9392-4471-B9AD-FFDD7F32BA9F}" type="presParOf" srcId="{FD9AB4D7-E569-42DF-9A68-2F3D7B06048F}" destId="{6E071BFB-A4D5-4C29-9C55-62C161AB4C2E}" srcOrd="0" destOrd="0" presId="urn:microsoft.com/office/officeart/2005/8/layout/hierarchy2"/>
    <dgm:cxn modelId="{AB1B3A7B-1822-4246-BD3C-AC17169FE211}" type="presParOf" srcId="{FD9AB4D7-E569-42DF-9A68-2F3D7B06048F}" destId="{2A1C7AC8-D6C8-4ECB-8E99-DDBF0A4C4089}" srcOrd="1" destOrd="0" presId="urn:microsoft.com/office/officeart/2005/8/layout/hierarchy2"/>
    <dgm:cxn modelId="{07B49120-19E7-406D-8A03-7C136DA3CD66}" type="presParOf" srcId="{D5070A60-46B8-413A-A722-C3E11175386A}" destId="{3C44BD5B-7DA0-4684-BD77-A6567F7AA0D9}" srcOrd="2" destOrd="0" presId="urn:microsoft.com/office/officeart/2005/8/layout/hierarchy2"/>
    <dgm:cxn modelId="{F4308DFC-2B36-4A48-8D55-C5A7B7669CF0}" type="presParOf" srcId="{3C44BD5B-7DA0-4684-BD77-A6567F7AA0D9}" destId="{842DB246-0112-4FBA-B977-FC793AE8128E}" srcOrd="0" destOrd="0" presId="urn:microsoft.com/office/officeart/2005/8/layout/hierarchy2"/>
    <dgm:cxn modelId="{4DD0F029-A71D-4CB0-80F7-49BDB9A72EBC}" type="presParOf" srcId="{D5070A60-46B8-413A-A722-C3E11175386A}" destId="{DE5940D4-49DF-4CBA-9EA7-5EBB49F950C7}" srcOrd="3" destOrd="0" presId="urn:microsoft.com/office/officeart/2005/8/layout/hierarchy2"/>
    <dgm:cxn modelId="{B8C055B4-7FAE-4155-9168-718A2919A0F2}" type="presParOf" srcId="{DE5940D4-49DF-4CBA-9EA7-5EBB49F950C7}" destId="{2C31DD1D-2548-4C1D-9266-8F41F379795A}" srcOrd="0" destOrd="0" presId="urn:microsoft.com/office/officeart/2005/8/layout/hierarchy2"/>
    <dgm:cxn modelId="{B93702A0-3FB6-4473-91CA-5F59938C9C34}" type="presParOf" srcId="{DE5940D4-49DF-4CBA-9EA7-5EBB49F950C7}" destId="{B52F986D-AC29-4A25-AEA0-71E612192710}" srcOrd="1" destOrd="0" presId="urn:microsoft.com/office/officeart/2005/8/layout/hierarchy2"/>
    <dgm:cxn modelId="{D1E6C511-E7F7-41F3-A3EF-A464E7C61BC4}" type="presParOf" srcId="{F6481635-F6CC-44FC-A32F-9A1E7439183B}" destId="{30370211-23DB-4A0C-AE99-09EE829849B2}" srcOrd="4" destOrd="0" presId="urn:microsoft.com/office/officeart/2005/8/layout/hierarchy2"/>
    <dgm:cxn modelId="{EE982CF1-E82E-4E00-8C95-9ACFE0A3A4EA}" type="presParOf" srcId="{30370211-23DB-4A0C-AE99-09EE829849B2}" destId="{02BC863D-5E6F-43C8-9BE7-F7319D616E11}" srcOrd="0" destOrd="0" presId="urn:microsoft.com/office/officeart/2005/8/layout/hierarchy2"/>
    <dgm:cxn modelId="{9C63B179-FDEE-4B9E-B1F1-34DFE5B2E8B0}" type="presParOf" srcId="{F6481635-F6CC-44FC-A32F-9A1E7439183B}" destId="{C2A34908-7979-416A-8A21-95741C9F2462}" srcOrd="5" destOrd="0" presId="urn:microsoft.com/office/officeart/2005/8/layout/hierarchy2"/>
    <dgm:cxn modelId="{1CB6A590-0FA6-4540-BA80-7A85FF9A8B28}" type="presParOf" srcId="{C2A34908-7979-416A-8A21-95741C9F2462}" destId="{2C140B6B-3210-45F4-943B-AE6F084E1962}" srcOrd="0" destOrd="0" presId="urn:microsoft.com/office/officeart/2005/8/layout/hierarchy2"/>
    <dgm:cxn modelId="{38B41070-B4BF-4542-B791-8730BE09E8E2}" type="presParOf" srcId="{C2A34908-7979-416A-8A21-95741C9F2462}" destId="{9EE207CC-F9DF-466A-BD8F-A924B76D055F}" srcOrd="1" destOrd="0" presId="urn:microsoft.com/office/officeart/2005/8/layout/hierarchy2"/>
    <dgm:cxn modelId="{279A05B0-5838-4F72-991F-CB377B7FCFBB}" type="presParOf" srcId="{F6481635-F6CC-44FC-A32F-9A1E7439183B}" destId="{B7C83C5B-7FB0-4C3F-8849-339E1CA9896A}" srcOrd="6" destOrd="0" presId="urn:microsoft.com/office/officeart/2005/8/layout/hierarchy2"/>
    <dgm:cxn modelId="{483BB86B-AEBB-47E6-8FD3-7F11B7EE80D1}" type="presParOf" srcId="{B7C83C5B-7FB0-4C3F-8849-339E1CA9896A}" destId="{A79CE95E-698C-404A-BFE1-D69AF09A179C}" srcOrd="0" destOrd="0" presId="urn:microsoft.com/office/officeart/2005/8/layout/hierarchy2"/>
    <dgm:cxn modelId="{65EF9A05-704E-4678-8230-AF3DE180BCE3}" type="presParOf" srcId="{F6481635-F6CC-44FC-A32F-9A1E7439183B}" destId="{7FA7B3D0-3017-425F-8134-A4345A15E11A}" srcOrd="7" destOrd="0" presId="urn:microsoft.com/office/officeart/2005/8/layout/hierarchy2"/>
    <dgm:cxn modelId="{C8EA9603-2EDA-4D96-868A-3A3C1D32A528}" type="presParOf" srcId="{7FA7B3D0-3017-425F-8134-A4345A15E11A}" destId="{A9169F9A-23FB-458B-BD6D-3DC0ECC4FF4D}" srcOrd="0" destOrd="0" presId="urn:microsoft.com/office/officeart/2005/8/layout/hierarchy2"/>
    <dgm:cxn modelId="{F52A5510-F632-4EBB-84DD-2475D9DEECB8}" type="presParOf" srcId="{7FA7B3D0-3017-425F-8134-A4345A15E11A}" destId="{2D5062FF-99A6-4FB8-B860-7E509F35C24E}" srcOrd="1" destOrd="0" presId="urn:microsoft.com/office/officeart/2005/8/layout/hierarchy2"/>
    <dgm:cxn modelId="{2B092337-7264-4B99-9880-993F3772A16A}" type="presParOf" srcId="{C24C503F-C824-4D91-949C-AE5CCA641C95}" destId="{1730F085-9548-4EF1-A009-34533091F370}" srcOrd="1" destOrd="0" presId="urn:microsoft.com/office/officeart/2005/8/layout/hierarchy2"/>
    <dgm:cxn modelId="{E98F3311-B4E2-48CA-9D9E-C56C24BC77DB}" type="presParOf" srcId="{1730F085-9548-4EF1-A009-34533091F370}" destId="{7D48A2EE-28E5-4B6F-8036-C317F3A09E44}" srcOrd="0" destOrd="0" presId="urn:microsoft.com/office/officeart/2005/8/layout/hierarchy2"/>
    <dgm:cxn modelId="{B718FF51-D1CF-487E-B2E9-190E9B62FBE4}" type="presParOf" srcId="{1730F085-9548-4EF1-A009-34533091F370}" destId="{25004377-6660-429F-A55F-E77E25D632F3}" srcOrd="1" destOrd="0" presId="urn:microsoft.com/office/officeart/2005/8/layout/hierarchy2"/>
    <dgm:cxn modelId="{5F57FB74-8D96-489C-8F75-3A6244F8D25B}" type="presParOf" srcId="{C24C503F-C824-4D91-949C-AE5CCA641C95}" destId="{74925603-82AE-473C-89B5-868A1EF7251B}" srcOrd="2" destOrd="0" presId="urn:microsoft.com/office/officeart/2005/8/layout/hierarchy2"/>
    <dgm:cxn modelId="{4FE1B582-BA5E-4741-9CA5-EE7F38735A92}" type="presParOf" srcId="{74925603-82AE-473C-89B5-868A1EF7251B}" destId="{F0883750-4B69-40AC-992F-82B2717D35C0}" srcOrd="0" destOrd="0" presId="urn:microsoft.com/office/officeart/2005/8/layout/hierarchy2"/>
    <dgm:cxn modelId="{31355824-DF44-4A06-8128-37FFA1D7D99F}" type="presParOf" srcId="{74925603-82AE-473C-89B5-868A1EF7251B}" destId="{62662D2F-E60B-436A-BB74-CBED2BF87310}" srcOrd="1" destOrd="0" presId="urn:microsoft.com/office/officeart/2005/8/layout/hierarchy2"/>
    <dgm:cxn modelId="{AA265F87-AF27-4102-A5D7-5997FF9C9E3E}" type="presParOf" srcId="{C24C503F-C824-4D91-949C-AE5CCA641C95}" destId="{38A6F498-35C3-4469-820B-FD88706D57E6}" srcOrd="3" destOrd="0" presId="urn:microsoft.com/office/officeart/2005/8/layout/hierarchy2"/>
    <dgm:cxn modelId="{FA056A08-1A9F-41A7-8DBF-B1A92E58A7C8}" type="presParOf" srcId="{38A6F498-35C3-4469-820B-FD88706D57E6}" destId="{C3F0FA67-85AE-4163-81A8-9BA855CD6936}" srcOrd="0" destOrd="0" presId="urn:microsoft.com/office/officeart/2005/8/layout/hierarchy2"/>
    <dgm:cxn modelId="{5B8C2AD3-90CF-421B-982D-10BFF161ED62}" type="presParOf" srcId="{38A6F498-35C3-4469-820B-FD88706D57E6}" destId="{E064D1D2-0879-4747-8D01-ED28D3350F49}" srcOrd="1" destOrd="0" presId="urn:microsoft.com/office/officeart/2005/8/layout/hierarchy2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3FC7B1-AD71-426B-A69E-CF4780672917}">
      <dsp:nvSpPr>
        <dsp:cNvPr id="0" name=""/>
        <dsp:cNvSpPr/>
      </dsp:nvSpPr>
      <dsp:spPr>
        <a:xfrm>
          <a:off x="0" y="2426866"/>
          <a:ext cx="2031828" cy="12101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Конкурсы на получение гранта</a:t>
          </a:r>
          <a:endParaRPr lang="ru-RU" sz="20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2426866"/>
        <a:ext cx="2031828" cy="1210192"/>
      </dsp:txXfrm>
    </dsp:sp>
    <dsp:sp modelId="{93DF79A0-BD30-4E44-BAEF-20CF5FE0BA67}">
      <dsp:nvSpPr>
        <dsp:cNvPr id="0" name=""/>
        <dsp:cNvSpPr/>
      </dsp:nvSpPr>
      <dsp:spPr>
        <a:xfrm rot="13878421">
          <a:off x="-609165" y="1757078"/>
          <a:ext cx="3250160" cy="12995"/>
        </a:xfrm>
        <a:custGeom>
          <a:avLst/>
          <a:gdLst/>
          <a:ahLst/>
          <a:cxnLst/>
          <a:rect l="0" t="0" r="0" b="0"/>
          <a:pathLst>
            <a:path>
              <a:moveTo>
                <a:pt x="0" y="6497"/>
              </a:moveTo>
              <a:lnTo>
                <a:pt x="3250160" y="64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 rot="13878421">
        <a:off x="934660" y="1682322"/>
        <a:ext cx="162508" cy="162508"/>
      </dsp:txXfrm>
    </dsp:sp>
    <dsp:sp modelId="{51EF0520-4EBE-4E9B-A2F5-E9FFC7A661A0}">
      <dsp:nvSpPr>
        <dsp:cNvPr id="0" name=""/>
        <dsp:cNvSpPr/>
      </dsp:nvSpPr>
      <dsp:spPr>
        <a:xfrm>
          <a:off x="0" y="251843"/>
          <a:ext cx="2439648" cy="4866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Региональный</a:t>
          </a:r>
          <a:endParaRPr lang="ru-RU" sz="16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251843"/>
        <a:ext cx="2439648" cy="486693"/>
      </dsp:txXfrm>
    </dsp:sp>
    <dsp:sp modelId="{D53965F6-2E24-46D4-B684-4ACBE867F61D}">
      <dsp:nvSpPr>
        <dsp:cNvPr id="0" name=""/>
        <dsp:cNvSpPr/>
      </dsp:nvSpPr>
      <dsp:spPr>
        <a:xfrm rot="21586235">
          <a:off x="2439639" y="484478"/>
          <a:ext cx="2104951" cy="12995"/>
        </a:xfrm>
        <a:custGeom>
          <a:avLst/>
          <a:gdLst/>
          <a:ahLst/>
          <a:cxnLst/>
          <a:rect l="0" t="0" r="0" b="0"/>
          <a:pathLst>
            <a:path>
              <a:moveTo>
                <a:pt x="0" y="6497"/>
              </a:moveTo>
              <a:lnTo>
                <a:pt x="2104951" y="64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 rot="21586235">
        <a:off x="3439491" y="438351"/>
        <a:ext cx="105247" cy="105247"/>
      </dsp:txXfrm>
    </dsp:sp>
    <dsp:sp modelId="{1EAD647C-0A39-4D42-A6AC-006CB73304A5}">
      <dsp:nvSpPr>
        <dsp:cNvPr id="0" name=""/>
        <dsp:cNvSpPr/>
      </dsp:nvSpPr>
      <dsp:spPr>
        <a:xfrm>
          <a:off x="4544582" y="0"/>
          <a:ext cx="3771523" cy="9735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«Общественная инициатива» Министерства труда занятости и социальной защиты РТ</a:t>
          </a:r>
          <a:endParaRPr lang="ru-RU" sz="16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544582" y="0"/>
        <a:ext cx="3771523" cy="973523"/>
      </dsp:txXfrm>
    </dsp:sp>
    <dsp:sp modelId="{8952079A-30CF-4B5B-B163-9AFB88BF8F31}">
      <dsp:nvSpPr>
        <dsp:cNvPr id="0" name=""/>
        <dsp:cNvSpPr/>
      </dsp:nvSpPr>
      <dsp:spPr>
        <a:xfrm rot="13909846">
          <a:off x="715723" y="2385961"/>
          <a:ext cx="1626843" cy="12995"/>
        </a:xfrm>
        <a:custGeom>
          <a:avLst/>
          <a:gdLst/>
          <a:ahLst/>
          <a:cxnLst/>
          <a:rect l="0" t="0" r="0" b="0"/>
          <a:pathLst>
            <a:path>
              <a:moveTo>
                <a:pt x="0" y="6497"/>
              </a:moveTo>
              <a:lnTo>
                <a:pt x="1626843" y="64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 rot="13909846">
        <a:off x="1488473" y="2351788"/>
        <a:ext cx="81342" cy="81342"/>
      </dsp:txXfrm>
    </dsp:sp>
    <dsp:sp modelId="{91F4033A-2BEF-42D0-888E-AAE7CB06CD6E}">
      <dsp:nvSpPr>
        <dsp:cNvPr id="0" name=""/>
        <dsp:cNvSpPr/>
      </dsp:nvSpPr>
      <dsp:spPr>
        <a:xfrm>
          <a:off x="1026461" y="1370712"/>
          <a:ext cx="2149695" cy="7644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Федеральный</a:t>
          </a:r>
          <a:endParaRPr lang="ru-RU" sz="16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026461" y="1370712"/>
        <a:ext cx="2149695" cy="764488"/>
      </dsp:txXfrm>
    </dsp:sp>
    <dsp:sp modelId="{B142C1EE-DF40-4BB2-A106-22F03BA0F28F}">
      <dsp:nvSpPr>
        <dsp:cNvPr id="0" name=""/>
        <dsp:cNvSpPr/>
      </dsp:nvSpPr>
      <dsp:spPr>
        <a:xfrm rot="3484512">
          <a:off x="2138046" y="3616364"/>
          <a:ext cx="4406294" cy="12995"/>
        </a:xfrm>
        <a:custGeom>
          <a:avLst/>
          <a:gdLst/>
          <a:ahLst/>
          <a:cxnLst/>
          <a:rect l="0" t="0" r="0" b="0"/>
          <a:pathLst>
            <a:path>
              <a:moveTo>
                <a:pt x="0" y="6497"/>
              </a:moveTo>
              <a:lnTo>
                <a:pt x="4406294" y="64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 rot="3484512">
        <a:off x="4231036" y="3512704"/>
        <a:ext cx="220314" cy="220314"/>
      </dsp:txXfrm>
    </dsp:sp>
    <dsp:sp modelId="{6E071BFB-A4D5-4C29-9C55-62C161AB4C2E}">
      <dsp:nvSpPr>
        <dsp:cNvPr id="0" name=""/>
        <dsp:cNvSpPr/>
      </dsp:nvSpPr>
      <dsp:spPr>
        <a:xfrm>
          <a:off x="5506230" y="4980473"/>
          <a:ext cx="2484988" cy="10245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Гранты Президента РФ</a:t>
          </a:r>
          <a:endParaRPr lang="ru-RU" sz="1600" b="1" kern="120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506230" y="4980473"/>
        <a:ext cx="2484988" cy="1024586"/>
      </dsp:txXfrm>
    </dsp:sp>
    <dsp:sp modelId="{3C44BD5B-7DA0-4684-BD77-A6567F7AA0D9}">
      <dsp:nvSpPr>
        <dsp:cNvPr id="0" name=""/>
        <dsp:cNvSpPr/>
      </dsp:nvSpPr>
      <dsp:spPr>
        <a:xfrm rot="1211595">
          <a:off x="3088125" y="2240829"/>
          <a:ext cx="2864361" cy="12995"/>
        </a:xfrm>
        <a:custGeom>
          <a:avLst/>
          <a:gdLst/>
          <a:ahLst/>
          <a:cxnLst/>
          <a:rect l="0" t="0" r="0" b="0"/>
          <a:pathLst>
            <a:path>
              <a:moveTo>
                <a:pt x="0" y="6497"/>
              </a:moveTo>
              <a:lnTo>
                <a:pt x="2864361" y="64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 rot="1211595">
        <a:off x="4448697" y="2175718"/>
        <a:ext cx="143218" cy="143218"/>
      </dsp:txXfrm>
    </dsp:sp>
    <dsp:sp modelId="{2C31DD1D-2548-4C1D-9266-8F41F379795A}">
      <dsp:nvSpPr>
        <dsp:cNvPr id="0" name=""/>
        <dsp:cNvSpPr/>
      </dsp:nvSpPr>
      <dsp:spPr>
        <a:xfrm>
          <a:off x="5864456" y="2257964"/>
          <a:ext cx="2652566" cy="9674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Отраслевые гранты  РТ</a:t>
          </a:r>
          <a:endParaRPr lang="ru-RU" sz="1600" b="1" kern="120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864456" y="2257964"/>
        <a:ext cx="2652566" cy="967468"/>
      </dsp:txXfrm>
    </dsp:sp>
    <dsp:sp modelId="{30370211-23DB-4A0C-AE99-09EE829849B2}">
      <dsp:nvSpPr>
        <dsp:cNvPr id="0" name=""/>
        <dsp:cNvSpPr/>
      </dsp:nvSpPr>
      <dsp:spPr>
        <a:xfrm rot="1150473">
          <a:off x="2012372" y="3140646"/>
          <a:ext cx="701373" cy="12995"/>
        </a:xfrm>
        <a:custGeom>
          <a:avLst/>
          <a:gdLst/>
          <a:ahLst/>
          <a:cxnLst/>
          <a:rect l="0" t="0" r="0" b="0"/>
          <a:pathLst>
            <a:path>
              <a:moveTo>
                <a:pt x="0" y="6497"/>
              </a:moveTo>
              <a:lnTo>
                <a:pt x="701373" y="64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>
            <a:latin typeface="Times New Roman" pitchFamily="18" charset="0"/>
            <a:cs typeface="Times New Roman" pitchFamily="18" charset="0"/>
          </a:endParaRPr>
        </a:p>
      </dsp:txBody>
      <dsp:txXfrm rot="1150473">
        <a:off x="2345525" y="3129610"/>
        <a:ext cx="35068" cy="35068"/>
      </dsp:txXfrm>
    </dsp:sp>
    <dsp:sp modelId="{2C140B6B-3210-45F4-943B-AE6F084E1962}">
      <dsp:nvSpPr>
        <dsp:cNvPr id="0" name=""/>
        <dsp:cNvSpPr/>
      </dsp:nvSpPr>
      <dsp:spPr>
        <a:xfrm>
          <a:off x="2694291" y="2862816"/>
          <a:ext cx="1848743" cy="7990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Фонд поддержки детей</a:t>
          </a:r>
          <a:endParaRPr lang="ru-RU" sz="16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694291" y="2862816"/>
        <a:ext cx="1848743" cy="799019"/>
      </dsp:txXfrm>
    </dsp:sp>
    <dsp:sp modelId="{B7C83C5B-7FB0-4C3F-8849-339E1CA9896A}">
      <dsp:nvSpPr>
        <dsp:cNvPr id="0" name=""/>
        <dsp:cNvSpPr/>
      </dsp:nvSpPr>
      <dsp:spPr>
        <a:xfrm rot="1227210">
          <a:off x="1922768" y="3629972"/>
          <a:ext cx="3459794" cy="12995"/>
        </a:xfrm>
        <a:custGeom>
          <a:avLst/>
          <a:gdLst/>
          <a:ahLst/>
          <a:cxnLst/>
          <a:rect l="0" t="0" r="0" b="0"/>
          <a:pathLst>
            <a:path>
              <a:moveTo>
                <a:pt x="0" y="6497"/>
              </a:moveTo>
              <a:lnTo>
                <a:pt x="3459794" y="64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>
            <a:latin typeface="Times New Roman" pitchFamily="18" charset="0"/>
            <a:cs typeface="Times New Roman" pitchFamily="18" charset="0"/>
          </a:endParaRPr>
        </a:p>
      </dsp:txBody>
      <dsp:txXfrm rot="1227210">
        <a:off x="3566171" y="3549974"/>
        <a:ext cx="172989" cy="172989"/>
      </dsp:txXfrm>
    </dsp:sp>
    <dsp:sp modelId="{A9169F9A-23FB-458B-BD6D-3DC0ECC4FF4D}">
      <dsp:nvSpPr>
        <dsp:cNvPr id="0" name=""/>
        <dsp:cNvSpPr/>
      </dsp:nvSpPr>
      <dsp:spPr>
        <a:xfrm>
          <a:off x="5273503" y="3722556"/>
          <a:ext cx="3049134" cy="10368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ПАО «Лукойл» и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АО «РИТЭК»</a:t>
          </a:r>
          <a:endParaRPr lang="ru-RU" sz="18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273503" y="3722556"/>
        <a:ext cx="3049134" cy="1036841"/>
      </dsp:txXfrm>
    </dsp:sp>
    <dsp:sp modelId="{7D48A2EE-28E5-4B6F-8036-C317F3A09E44}">
      <dsp:nvSpPr>
        <dsp:cNvPr id="0" name=""/>
        <dsp:cNvSpPr/>
      </dsp:nvSpPr>
      <dsp:spPr>
        <a:xfrm>
          <a:off x="68317" y="4068166"/>
          <a:ext cx="2035916" cy="9355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  </a:t>
          </a:r>
          <a:r>
            <a:rPr lang="ru-RU" sz="18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Фонд Тимченко культурная мозаика</a:t>
          </a:r>
          <a:endParaRPr lang="ru-RU" sz="1800" b="1" kern="120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8317" y="4068166"/>
        <a:ext cx="2035916" cy="935561"/>
      </dsp:txXfrm>
    </dsp:sp>
    <dsp:sp modelId="{F0883750-4B69-40AC-992F-82B2717D35C0}">
      <dsp:nvSpPr>
        <dsp:cNvPr id="0" name=""/>
        <dsp:cNvSpPr/>
      </dsp:nvSpPr>
      <dsp:spPr>
        <a:xfrm>
          <a:off x="4896540" y="1152128"/>
          <a:ext cx="3522949" cy="9551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Грант Кабинета Министров РТ</a:t>
          </a:r>
          <a:endParaRPr lang="ru-RU" sz="1800" b="1" kern="120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896540" y="1152128"/>
        <a:ext cx="3522949" cy="955116"/>
      </dsp:txXfrm>
    </dsp:sp>
    <dsp:sp modelId="{C3F0FA67-85AE-4163-81A8-9BA855CD6936}">
      <dsp:nvSpPr>
        <dsp:cNvPr id="0" name=""/>
        <dsp:cNvSpPr/>
      </dsp:nvSpPr>
      <dsp:spPr>
        <a:xfrm>
          <a:off x="2223133" y="4743366"/>
          <a:ext cx="1800648" cy="8097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i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600" kern="1200" dirty="0" smtClean="0">
              <a:latin typeface="Times New Roman" pitchFamily="18" charset="0"/>
              <a:cs typeface="Times New Roman" pitchFamily="18" charset="0"/>
            </a:rPr>
            <a:t>  </a:t>
          </a:r>
          <a:r>
            <a:rPr lang="ru-RU" sz="20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Фонд Потанина</a:t>
          </a:r>
          <a:endParaRPr lang="ru-RU" sz="20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223133" y="4743366"/>
        <a:ext cx="1800648" cy="8097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71125" y="0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0DF542-0312-4795-9578-C2A2575154AA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7713"/>
            <a:ext cx="4991100" cy="3743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3419" y="4740037"/>
            <a:ext cx="5467350" cy="4490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78342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71125" y="9478342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44A9F7-0A47-476D-8B7C-071542160D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134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44A9F7-0A47-476D-8B7C-071542160DB2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19181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85184"/>
            <a:ext cx="8229600" cy="1239416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r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Н.Н.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Сайфуллина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r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тренер – консультант </a:t>
            </a:r>
          </a:p>
          <a:p>
            <a:pPr marL="0" indent="0" algn="r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проектной деятельности</a:t>
            </a:r>
            <a:endParaRPr lang="en-US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5040560"/>
          </a:xfrm>
        </p:spPr>
        <p:txBody>
          <a:bodyPr>
            <a:normAutofit/>
          </a:bodyPr>
          <a:lstStyle/>
          <a:p>
            <a:pPr algn="ctr"/>
            <a:r>
              <a:rPr lang="ru-RU" sz="5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5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нструментарий </a:t>
            </a:r>
            <a:r>
              <a:rPr lang="ru-RU" sz="5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социокультурного</a:t>
            </a:r>
            <a:r>
              <a:rPr lang="ru-RU" sz="5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проектирования</a:t>
            </a:r>
            <a:br>
              <a:rPr lang="ru-RU" sz="5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грант, конкурс, технология, заявка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(опыт 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методика)</a:t>
            </a:r>
            <a:r>
              <a:rPr lang="ru-RU" sz="6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6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Авторская методика заполнения заявки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7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эффективных и полезных инструмента для разработки проектов, </a:t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которыми пользуются профессиональные проектанты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alt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Инструмент № 1. </a:t>
            </a:r>
            <a:r>
              <a:rPr lang="ru-RU" alt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Логико-структурная матрица </a:t>
            </a:r>
            <a:r>
              <a:rPr lang="ru-RU" altLang="ru-RU" sz="5400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altLang="ru-RU" sz="5400" dirty="0" smtClean="0">
                <a:solidFill>
                  <a:schemeClr val="accent4">
                    <a:lumMod val="50000"/>
                  </a:schemeClr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468880"/>
            <a:ext cx="8229600" cy="438912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выработка идеи проекта </a:t>
            </a:r>
            <a:b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 применением технологий творческого мышления </a:t>
            </a:r>
            <a:b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мозгового штурма </a:t>
            </a:r>
          </a:p>
          <a:p>
            <a:pPr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Инструмент № 2.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Составление  календарного плана проекта</a:t>
            </a:r>
            <a:r>
              <a:rPr lang="ru-RU" sz="5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2564904"/>
          <a:ext cx="8229600" cy="2208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090"/>
                <a:gridCol w="2000264"/>
                <a:gridCol w="2000264"/>
                <a:gridCol w="1000132"/>
                <a:gridCol w="2328850"/>
              </a:tblGrid>
              <a:tr h="1104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0" dirty="0" smtClean="0"/>
                        <a:t>№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0" dirty="0" smtClean="0"/>
                        <a:t>Название мероприятия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0" dirty="0" smtClean="0"/>
                        <a:t>ответственный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0" dirty="0" smtClean="0"/>
                        <a:t>сроки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0" dirty="0" smtClean="0"/>
                        <a:t>Источник финансирования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110410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Инструмент № 3. </a:t>
            </a:r>
            <a:r>
              <a:rPr lang="ru-RU" alt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оставление  сметы и бюджета проекта</a:t>
            </a:r>
            <a:b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(детализированный) </a:t>
            </a:r>
            <a:r>
              <a:rPr lang="ru-RU" alt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rgbClr val="00206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2924944"/>
          <a:ext cx="9144000" cy="2428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1358"/>
                <a:gridCol w="2170128"/>
                <a:gridCol w="2140743"/>
                <a:gridCol w="892971"/>
                <a:gridCol w="1828800"/>
              </a:tblGrid>
              <a:tr h="1851338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Наименование статьи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Запрашиваемые средства</a:t>
                      </a:r>
                      <a:endParaRPr lang="ru-RU" sz="1800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Имеющиеся средства</a:t>
                      </a:r>
                      <a:endParaRPr lang="ru-RU" sz="1800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Всего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Источник финансирования</a:t>
                      </a:r>
                      <a:endParaRPr lang="ru-RU" sz="1800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57755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alt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Инструмент № 4</a:t>
            </a: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Составление резюме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276872"/>
            <a:ext cx="8229600" cy="1944216"/>
          </a:xfrm>
        </p:spPr>
        <p:txBody>
          <a:bodyPr/>
          <a:lstStyle/>
          <a:p>
            <a:pPr marL="571500" indent="-5715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характеристика квалификации исполнителей проекта;</a:t>
            </a:r>
          </a:p>
          <a:p>
            <a:pPr marL="571500" indent="-5715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организации подавшей заявку на грант;</a:t>
            </a:r>
          </a:p>
          <a:p>
            <a:pPr marL="571500" indent="-5715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уставная документация.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ru-RU" sz="45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Обязательные условия</a:t>
            </a:r>
            <a:endParaRPr lang="ru-RU" sz="45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12776"/>
            <a:ext cx="8352928" cy="4911824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None/>
            </a:pPr>
            <a:endParaRPr lang="ru-RU" sz="96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44897333"/>
              </p:ext>
            </p:extLst>
          </p:nvPr>
        </p:nvGraphicFramePr>
        <p:xfrm>
          <a:off x="323528" y="1700808"/>
          <a:ext cx="8496945" cy="4968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6983"/>
                <a:gridCol w="3369478"/>
                <a:gridCol w="2490484"/>
              </a:tblGrid>
              <a:tr h="102301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Для  сообщества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Для участников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Для доноров</a:t>
                      </a:r>
                      <a:endParaRPr lang="ru-RU" dirty="0"/>
                    </a:p>
                  </a:txBody>
                  <a:tcPr/>
                </a:tc>
              </a:tr>
              <a:tr h="394554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Новые идеи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Вовлечение</a:t>
                      </a:r>
                      <a:r>
                        <a:rPr lang="ru-RU" baseline="0" dirty="0" smtClean="0"/>
                        <a:t> новых участников в изменения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baseline="0" dirty="0" smtClean="0"/>
                        <a:t>Усиление и развитие человеческого потенциала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baseline="0" dirty="0" smtClean="0"/>
                        <a:t>Новые эффективные решения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Освоение и развитие проектной культуры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Определение собственных имеющихся ресурсов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Привлечение дополнительного</a:t>
                      </a:r>
                      <a:r>
                        <a:rPr lang="ru-RU" baseline="0" dirty="0" smtClean="0"/>
                        <a:t> ресурса   к проектной деятельности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baseline="0" dirty="0" smtClean="0"/>
                        <a:t>Возможность выбора различных источников финансирования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baseline="0" dirty="0" smtClean="0"/>
                        <a:t>История успеха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Выбор наиболее эффективного решения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Новые возможности развития идей благотворительности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Наиболее  эффективные</a:t>
                      </a:r>
                    </a:p>
                    <a:p>
                      <a:r>
                        <a:rPr lang="ru-RU" dirty="0" smtClean="0"/>
                        <a:t>вложения финансовых ресурсов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484784"/>
            <a:ext cx="8229600" cy="2592288"/>
          </a:xfrm>
        </p:spPr>
        <p:txBody>
          <a:bodyPr>
            <a:noAutofit/>
          </a:bodyPr>
          <a:lstStyle/>
          <a:p>
            <a:pPr algn="ctr"/>
            <a:r>
              <a:rPr lang="ru-RU" sz="53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</a:t>
            </a:r>
            <a:br>
              <a:rPr lang="ru-RU" sz="53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53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ВНИМАНИЕ!</a:t>
            </a:r>
            <a:endParaRPr lang="ru-RU" sz="53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sz="5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чего начинать?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53285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этап 1.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тщательно  изучите  условия конкурса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кто может принять  участие в конкурсе?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какая деятельность будет поддержана?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какие требования к оформлению заявки?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какие ограничения по видам деятельности?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что не могут быть направлены средства гранта?</a:t>
            </a:r>
          </a:p>
          <a:p>
            <a:pPr marL="0" indent="0" algn="ctr">
              <a:buNone/>
            </a:pPr>
            <a:r>
              <a:rPr lang="ru-RU" sz="20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этап 2.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используйте возможность уточнить непонятные 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Вам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вопросы по участию в конкурсе,  свяжитесь с представителем организации, которые объявили конкурс.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txBody>
          <a:bodyPr/>
          <a:lstStyle/>
          <a:p>
            <a:r>
              <a:rPr lang="ru-RU" sz="5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чего начинать?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этап 3.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обязательно исследуйте проблему, которую вы предлагаете решить, она  должна  быть значимая, социальная, актуальная для той местности, где будет реализован проект;</a:t>
            </a:r>
          </a:p>
          <a:p>
            <a:pPr marL="0" indent="0" algn="ctr">
              <a:buNone/>
            </a:pPr>
            <a:r>
              <a:rPr lang="ru-RU" sz="20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этап 4.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возможности точно определите , сколько средств 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Вам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необходимо собрать для реализации вашей проектной идеи;</a:t>
            </a:r>
          </a:p>
          <a:p>
            <a:pPr marL="0" indent="0" algn="ctr">
              <a:buNone/>
            </a:pPr>
            <a:r>
              <a:rPr lang="ru-RU" sz="20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этап 5.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начинайте заполнять заявку  строго соблюдая ту форму, которую предложил 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Вам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грантодатель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08112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Уровни </a:t>
            </a:r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грантовых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программ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12776"/>
            <a:ext cx="8515352" cy="518457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4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4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еждународный</a:t>
            </a:r>
            <a:endParaRPr lang="ru-RU" sz="43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4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4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едеральный</a:t>
            </a:r>
            <a:endParaRPr lang="ru-RU" sz="43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4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4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егиональный</a:t>
            </a:r>
            <a:endParaRPr lang="ru-RU" sz="43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4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отраслевой</a:t>
            </a:r>
            <a:endParaRPr lang="ru-RU" sz="43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4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муниципальный</a:t>
            </a:r>
            <a:endParaRPr lang="ru-RU" sz="43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конкурсы</a:t>
            </a:r>
            <a:endParaRPr lang="ru-RU" sz="5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556792"/>
            <a:ext cx="8784976" cy="476780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ru-RU" dirty="0"/>
          </a:p>
        </p:txBody>
      </p:sp>
      <p:pic>
        <p:nvPicPr>
          <p:cNvPr id="4" name="mce-18309" descr="http://ngo-sp.ru/attachments/Image/logo_2.png?template=generi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340768"/>
            <a:ext cx="9001000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7200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11347680"/>
              </p:ext>
            </p:extLst>
          </p:nvPr>
        </p:nvGraphicFramePr>
        <p:xfrm>
          <a:off x="107504" y="332656"/>
          <a:ext cx="9036496" cy="6741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Схема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3568" y="548680"/>
            <a:ext cx="7992888" cy="6120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Инструменты   грантов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андрайзинг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поиск дополнительных средств, выделяемых на безвозмездной основе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аявка 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письменное обращение, отражающее содержание проекта, необходимое для того, чтобы убедить </a:t>
            </a:r>
            <a:r>
              <a:rPr lang="ru-RU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грантодателя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вложить ресурсы в проект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оноры 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(</a:t>
            </a:r>
            <a:r>
              <a:rPr lang="ru-RU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грантодатели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спонсоры, дарители)-фонд, корпорация, правительственное учреждение или частное лицо, рассматривающие заявки на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грант и предоставляющие гранты</a:t>
            </a:r>
            <a:endParaRPr lang="ru-RU" sz="2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18663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инструменты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616624"/>
          </a:xfrm>
        </p:spPr>
        <p:txBody>
          <a:bodyPr>
            <a:normAutofit/>
          </a:bodyPr>
          <a:lstStyle/>
          <a:p>
            <a:pPr algn="ctr">
              <a:lnSpc>
                <a:spcPct val="85000"/>
              </a:lnSpc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ЗАЯВКА  </a:t>
            </a:r>
          </a:p>
          <a:p>
            <a:pPr algn="ctr">
              <a:lnSpc>
                <a:spcPct val="85000"/>
              </a:lnSpc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ИНСТРУМЕНТ ПИСЬМЕННОГО ОБРАЩЕНИЯ ДЛЯ ФИНАНСОВОГО ОБЕСПЕЧЕНИЯ ВАШЕЙ ИДЕИ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ВКЛЮЧАЕТ  В СЕБЯ СЛЕДУЮЩИЕ РАЗДЕЛЫ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титульный лист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информация об организации 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информация о деятельности организации 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описание проекта 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детализированный бюджет проекта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1831</TotalTime>
  <Words>424</Words>
  <Application>Microsoft Office PowerPoint</Application>
  <PresentationFormat>Экран (4:3)</PresentationFormat>
  <Paragraphs>95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Инструментарий социокультурного проектирования грант, конкурс, технология, заявка (опыт и методика) </vt:lpstr>
      <vt:lpstr>с чего начинать?</vt:lpstr>
      <vt:lpstr>с чего начинать?</vt:lpstr>
      <vt:lpstr>Уровни грантовых программ</vt:lpstr>
      <vt:lpstr>конкурсы</vt:lpstr>
      <vt:lpstr>Слайд 6</vt:lpstr>
      <vt:lpstr>Слайд 7</vt:lpstr>
      <vt:lpstr>Инструменты   грантов</vt:lpstr>
      <vt:lpstr>инструменты</vt:lpstr>
      <vt:lpstr>Авторская методика заполнения заявки</vt:lpstr>
      <vt:lpstr>Инструмент № 1.  Логико-структурная матрица  </vt:lpstr>
      <vt:lpstr>Инструмент № 2. Составление  календарного плана проекта </vt:lpstr>
      <vt:lpstr>Инструмент № 3.  Составление  сметы и бюджета проекта (детализированный)  </vt:lpstr>
      <vt:lpstr>Инструмент № 4 Составление резюме  </vt:lpstr>
      <vt:lpstr>Обязательные условия</vt:lpstr>
      <vt:lpstr>СПАСИБО 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Т К Р Ы Т И Е</dc:title>
  <cp:lastModifiedBy>Comp</cp:lastModifiedBy>
  <cp:revision>178</cp:revision>
  <dcterms:modified xsi:type="dcterms:W3CDTF">2017-04-19T05:18:22Z</dcterms:modified>
</cp:coreProperties>
</file>